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ms-office.activeX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activeX/activeX1.xml" ContentType="application/vnd.ms-office.activeX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DAE898-221C-49F9-B621-7A71234725D2}" type="datetimeFigureOut">
              <a:rPr lang="es-ES" smtClean="0"/>
              <a:t>24/09/2013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EB331D-9860-40D7-A8C4-B913B3920216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B331D-9860-40D7-A8C4-B913B3920216}" type="slidenum">
              <a:rPr lang="es-ES" smtClean="0"/>
              <a:t>2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7C666-2AE7-4FFF-80D3-05A783139716}" type="datetimeFigureOut">
              <a:rPr lang="es-ES" smtClean="0"/>
              <a:pPr/>
              <a:t>24/09/2013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4EB6-EA0E-47B0-9CE8-458253FFB9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7C666-2AE7-4FFF-80D3-05A783139716}" type="datetimeFigureOut">
              <a:rPr lang="es-ES" smtClean="0"/>
              <a:pPr/>
              <a:t>24/09/2013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4EB6-EA0E-47B0-9CE8-458253FFB9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7C666-2AE7-4FFF-80D3-05A783139716}" type="datetimeFigureOut">
              <a:rPr lang="es-ES" smtClean="0"/>
              <a:pPr/>
              <a:t>24/09/2013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4EB6-EA0E-47B0-9CE8-458253FFB9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7C666-2AE7-4FFF-80D3-05A783139716}" type="datetimeFigureOut">
              <a:rPr lang="es-ES" smtClean="0"/>
              <a:pPr/>
              <a:t>24/09/2013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4EB6-EA0E-47B0-9CE8-458253FFB9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7C666-2AE7-4FFF-80D3-05A783139716}" type="datetimeFigureOut">
              <a:rPr lang="es-ES" smtClean="0"/>
              <a:pPr/>
              <a:t>24/09/2013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4EB6-EA0E-47B0-9CE8-458253FFB9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7C666-2AE7-4FFF-80D3-05A783139716}" type="datetimeFigureOut">
              <a:rPr lang="es-ES" smtClean="0"/>
              <a:pPr/>
              <a:t>24/09/2013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4EB6-EA0E-47B0-9CE8-458253FFB9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7C666-2AE7-4FFF-80D3-05A783139716}" type="datetimeFigureOut">
              <a:rPr lang="es-ES" smtClean="0"/>
              <a:pPr/>
              <a:t>24/09/2013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4EB6-EA0E-47B0-9CE8-458253FFB9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7C666-2AE7-4FFF-80D3-05A783139716}" type="datetimeFigureOut">
              <a:rPr lang="es-ES" smtClean="0"/>
              <a:pPr/>
              <a:t>24/09/2013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4EB6-EA0E-47B0-9CE8-458253FFB9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7C666-2AE7-4FFF-80D3-05A783139716}" type="datetimeFigureOut">
              <a:rPr lang="es-ES" smtClean="0"/>
              <a:pPr/>
              <a:t>24/09/2013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4EB6-EA0E-47B0-9CE8-458253FFB9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7C666-2AE7-4FFF-80D3-05A783139716}" type="datetimeFigureOut">
              <a:rPr lang="es-ES" smtClean="0"/>
              <a:pPr/>
              <a:t>24/09/2013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4EB6-EA0E-47B0-9CE8-458253FFB9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7C666-2AE7-4FFF-80D3-05A783139716}" type="datetimeFigureOut">
              <a:rPr lang="es-ES" smtClean="0"/>
              <a:pPr/>
              <a:t>24/09/2013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4EB6-EA0E-47B0-9CE8-458253FFB9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7C666-2AE7-4FFF-80D3-05A783139716}" type="datetimeFigureOut">
              <a:rPr lang="es-ES" smtClean="0"/>
              <a:pPr/>
              <a:t>24/09/2013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54EB6-EA0E-47B0-9CE8-458253FFB96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slide" Target="slide1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027130" y="404664"/>
            <a:ext cx="20056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O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MEN	Ú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379166" y="1556792"/>
            <a:ext cx="6649218" cy="59093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s-CO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La música</a:t>
            </a:r>
          </a:p>
          <a:p>
            <a:pPr algn="ctr">
              <a:buFont typeface="Arial" pitchFamily="34" charset="0"/>
              <a:buChar char="•"/>
            </a:pPr>
            <a:r>
              <a:rPr lang="es-CO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Que es la música</a:t>
            </a:r>
          </a:p>
          <a:p>
            <a:pPr algn="ctr">
              <a:buFont typeface="Arial" pitchFamily="34" charset="0"/>
              <a:buChar char="•"/>
            </a:pPr>
            <a:r>
              <a:rPr lang="es-CO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Video</a:t>
            </a:r>
          </a:p>
          <a:p>
            <a:pPr algn="ctr">
              <a:buFont typeface="Arial" pitchFamily="34" charset="0"/>
              <a:buChar char="•"/>
            </a:pPr>
            <a:r>
              <a:rPr lang="es-CO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Tipos de música</a:t>
            </a:r>
          </a:p>
          <a:p>
            <a:pPr algn="ctr">
              <a:buFont typeface="Arial" pitchFamily="34" charset="0"/>
              <a:buChar char="•"/>
            </a:pPr>
            <a:r>
              <a:rPr lang="es-CO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Instrumentos musicales </a:t>
            </a:r>
          </a:p>
          <a:p>
            <a:pPr algn="ctr"/>
            <a:endParaRPr lang="es-E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23000" b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647729" y="476672"/>
            <a:ext cx="35686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O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LA </a:t>
            </a:r>
            <a:r>
              <a:rPr lang="es-CO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Música </a:t>
            </a:r>
            <a:endParaRPr lang="es-E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95536" y="2708920"/>
            <a:ext cx="36724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dirty="0" smtClean="0">
                <a:solidFill>
                  <a:schemeClr val="accent6">
                    <a:lumMod val="75000"/>
                  </a:schemeClr>
                </a:solidFill>
                <a:latin typeface="Algerian" pitchFamily="82" charset="0"/>
              </a:rPr>
              <a:t>ARTE  DE ORGANIZAR SENSIBLE Y  </a:t>
            </a:r>
            <a:r>
              <a:rPr lang="es-CO" sz="2800" dirty="0" smtClean="0">
                <a:solidFill>
                  <a:schemeClr val="accent6">
                    <a:lumMod val="75000"/>
                  </a:schemeClr>
                </a:solidFill>
                <a:latin typeface="Algerian" pitchFamily="82" charset="0"/>
              </a:rPr>
              <a:t>LÓGICAMENTE </a:t>
            </a:r>
            <a:r>
              <a:rPr lang="es-CO" sz="2800" dirty="0" smtClean="0">
                <a:solidFill>
                  <a:schemeClr val="accent6">
                    <a:lumMod val="75000"/>
                  </a:schemeClr>
                </a:solidFill>
                <a:latin typeface="Algerian" pitchFamily="82" charset="0"/>
              </a:rPr>
              <a:t>, UNA </a:t>
            </a:r>
            <a:r>
              <a:rPr lang="es-CO" sz="2800" dirty="0" smtClean="0">
                <a:solidFill>
                  <a:schemeClr val="accent6">
                    <a:lumMod val="75000"/>
                  </a:schemeClr>
                </a:solidFill>
                <a:latin typeface="Algerian" pitchFamily="82" charset="0"/>
              </a:rPr>
              <a:t>COMBINACIÓN </a:t>
            </a:r>
            <a:r>
              <a:rPr lang="es-CO" sz="2800" dirty="0" smtClean="0">
                <a:solidFill>
                  <a:schemeClr val="accent6">
                    <a:lumMod val="75000"/>
                  </a:schemeClr>
                </a:solidFill>
                <a:latin typeface="Algerian" pitchFamily="82" charset="0"/>
              </a:rPr>
              <a:t>COHERENTE DE SONIDOS Y SILENCIOS.</a:t>
            </a:r>
            <a:endParaRPr lang="es-ES" sz="2800" dirty="0">
              <a:solidFill>
                <a:schemeClr val="accent6">
                  <a:lumMod val="75000"/>
                </a:schemeClr>
              </a:solidFill>
              <a:latin typeface="Algerian" pitchFamily="82" charset="0"/>
            </a:endParaRPr>
          </a:p>
        </p:txBody>
      </p:sp>
      <p:sp>
        <p:nvSpPr>
          <p:cNvPr id="11268" name="AutoShape 4" descr="data:image/jpeg;base64,/9j/4AAQSkZJRgABAQAAAQABAAD/2wCEAAkGBxQTEhUUEhIUFRQXFhsWGBYXFxoaHhsWFRoXGBUXHBggICggHh0lGxgcITEiJykrOi4uHB8zODMtOCotLisBCgoKDg0OGxAQGywkICUsNDQvNC8sLCwsLzQsLCwsLjg0LCwsLCw0LCwsLCw0LCwvLCwsNC00NCw0LzQ0LCw3L//AABEIAL0BCgMBIgACEQEDEQH/xAAcAAEAAgMBAQEAAAAAAAAAAAAABQcEBggDAgH/xABQEAACAQMBBQQFBQkMCgMBAAABAgMABBEhBQYSMUETIlFhBzJxgZEUI0JSoRYzVWJydJSx0RUkNUOCk7KzwdLT8DREU3OSorTC4eMlVIMI/8QAGgEBAAMBAQEAAAAAAAAAAAAAAAIDBAUBBv/EAC0RAAICAQIDBgYDAQAAAAAAAAABAgMRBCESMUEFEyJRgdFhcaGxwfAyQpEz/9oADAMBAAIRAxEAPwC8aUpQHw0gHMge01+duv1l+IqP2pu5aXDh7i1gmcDhDSRqx4QSQMkcsk/GsP7h9nfg+0/mI/2UBOduv1l+Ip26/WX4ioP7h9nfg+0/mI/2Vo/pl3bs7bZrS29nbRSLLFhlhjB9bUctQeoOhoC1O3X6y/EU7dfrL8RVdejmDZW07QSjZ9msyYSZBBH3XxzAx6rcx7xzBrafuH2d+D7T+Yj/AGUBOduv1l+Ir5ju0YBldCCMghgQQeRB6ioX7h9nfg+0/mI/2VC7lbn2Emz7N5LG1Z2toWZmhQlmaNSSSRqSetAbt26/WX4inbr9ZfiKg/uH2d+D7T+Yj/ZUNvlsHZ1nY3FyNn2fFHGSuYI8cZ7sYOnLiIoDde3X6y/EU7dfrL8RXGWwb9YbqKaWNJEWQF42RWVkJw44CMeqTjTQ4xyrqm83L2d2TsthaeoxBEMf1SQRpQGyduv1l+Ip26/WX4iqH9CN5YXQNnd2dq1woLRSNDHmRBqyscauvPPVfYSbc+4fZ34PtP5iP9lATnbr9ZfiK/VlU6BgfeKgvuH2d+D7T+Yj/ZXvY7qWULrJDZ20ci+q6RIrDIIOCBkaEigJmlKUApSlAKUpQCvxjgZPKv2vK5lCIzHkqk/AZrxvG4I6DbPbI5hViy4541B6jXyPOtQ3o3pgNuvHcATBmCx8I1fJVVc5AU5HjyPI1oW9W17qQOLXhjWR9UTuKBjhB4RoxwAMnPKomTYqu0byuzlFAI5KzD6WPb+oe/M710LlV5mw7X9ILT3Sx28CxtED86urrhWUK0mNRhiPaevTWVtbicSm8lbMmO6GyQAR9I558qmAgBJwMnmcVjXUme4vrHX2AeNVOxss4UkfGz7aKNezjAwvl1+tnqfOsys+TdG/WCKaCDtUbJKZxJjo3CcaHpjJ5aVIbt7oXVyw7SF7aPq0oAPsVM8RPtwP1VF1zbzg9U4pbmyeiZG/fDfQPAP5Q4ifsI+Iqwqwtj7LjtohFEMKNcnmSebE+NZtbq48MUjNOXE8ilKVMiKVDbY2pcxOFhsJLheEHjWWFACSQVw7g5AAOcY1rRNsemqK2meCaymWVDhlEkTAEgHHErEZGdddKAtSq79Pf8ESf72L+lU1FvJeMAy7JmZSAQwubUgg6gg9pyIrXPSDJdXtqLaXZlxGskqDiFxak8WpUDvnqOtAUbuFvZJs27SdMmM92WMfTjPMflDmD4jwJrrXZe0I7iFJoWDxyKGVh1B/UehHQ5rjPbGy5bWZ4J0KSxnDKcHGQCNRoQQQQRzBFWR6E997iCT5CsLXKy8TRRh1Uq6qXfDOQoUqpJGeY05nIHR1QO4P8GWP5pB/VrWN+799+CJ/0i1/xKhtzNt3i7Ps1TZc0ii2hCuJ7YBgI1wwBkBGRrgjNAWBWiem/wDgW69sX9fFUp90F9+CJ/0m1/xKgd9dpXM1sIptkyiN7i2DBp7YhgbmH5vAkz3/AFfAcWTgZoDmJVJOAMk6AV2kYilrwnmsPCfaEwaondv0X3dvfLPJYTSwRv2kUfb2wcspBjEh7ThIHXHPA0AJFWxfbevTG+dkTAcDa/KLXTQ6/fKA5Rsbx4ZElicpIjBlYcww1BrrL0cb4ptO0WUYEyYSZPqvj1gPqtzHvHMGuZd7N2ZbMxM8LxxToHiLsjFhwqX1Q40LctNCK9Nwt7Zdm3SzplkPdljzgPGeY9o5g9D5ZBA7ApWrjeG9/BE/6Ra/4lZFjtq7eRVk2ZLEhOGkM9uwUeJVXLH3CgNgpSlAKUpQClK855lRSzsFUdT56D7aA9Krv0iekCKBXtofnJiCrEHup4gnq36uvgdZ379JjzcUNoTHFqrynIZvEDqo8ufjjUVo8xM6ljrMgHGOrouAHfA9YdV66GqJ2Z8KLowxuydhlWRA6eqdMeB6j2efWv01G7oWs803ZwRtLxeuByA5BieS46fDU8rOg9GLMvzt0UbwjQHH8pufwFUdy3vEs40tmVvdlicDIGQB5k65J8BW7+jvdHtSJ5hmIHQH+MYH+iD8eXjWRs70YzrPie5jkthrkKVkOui49UafSyfZVnQQqihVAVVGAByAHIVZXS8+IrlNdD7pSlaikUpSgFKUoD4mk4VZueAT8BmuJby6aWR5HOXdmdj4sxJY/E12te/e3/Ib9Rriu/snhcxyqVcBTjydQ6n2FWB99AdS+hm9aXY9qXOSoePP4sbsqfBQB7qnd5P9W/Oo/wDurA9GWxWtNmW0LghwhdweYaVjIVPmOLh91Z+8n+rfnUf/AHUBpPpv3H+WW/yqBM3MA1CjWSHmy+ZXVh/KAySKqT0Jfw1af/t/UTV1VVQ/cN8i3itLmFQLa4abQfxcxt5mZPyWwWH8oYGBkC3qgdwf4MsfzSD+rWp6oHcH+DLH80g/q1oCeqA30+8Rfnll/wBZb1P1Ab6feIvzyy/6y3oCfrG2l95k/wB239E17u4AJJAAGSToABzJNV1vR6VrWPjihVpyVKllIVMkEaE5J+HvqMpxjzLqdPbd/wA1kmNqbsR7R2TFbyYBMEbRuRnglEY4HH6j4gkVyttXZsltNJBMhSSNirKfEdR4gjUHqCDXW24W24rqyiaFs9mixOp5q6KAQR58x5EVo3p43H+UQ/LoFHawL86OXHAuSW/KTn+TnwAqSeSqUXF4ZbEPqj2CvuviH1R7BX3Q8FKUoBSlaLvz6RY7M9lCvaz9R0XrjzbHTkOvgfHJJZZ6k3yNi3j3lt7JOKdwCfVUak+Jx4Dqf7cCqM353pubqYpKeBFPciRtMdH4h0xrxnpywM1Fbx3DyymZ5TKHPEsj8hjThwMguvLhGg6DB08oyJV7MnvL6hbmw59mx95ZR7qzyk5vBfGKjuftwxmUyg5lUfOEdRn74mfM4ZvHXrUtuRurcXswMXzcaHLzEaDPMD6zEdPjgaGW9Hm4U106zy8UVuD7Gk6FQPq9M8ugydReFhZRwxrHEioijCqowB/nxqcIZ3IynjYxdgbCgs4+zgQKM5Y9WbxJ/wA46VJUpVxSKUpQClKUApSlAKUpQGubf3ZSYySm5vUJX1IrqWNBwrjRFOBnGvjrWvbI9G9pPDaXEr3TTLBEUc3EmU7oYBDnKgEkgDlW+333t/yG/Uaw91/9CtfzeL+rWgIr7iY//ubS/Tp/71a5v7saGytluJLraLJHKpI+WTE/SwFy2jE4APTNWXVd+nof/ESf7yL+mKAqfcnfKSe/SK7ur0QTv2acN5ODEznEfe4u8MkKc+Oc6YNu7b3QRZrEfK788d0ykteTEjFpdtlSW7p7uMjoWHU1y9C5VlK+sCCPaDpp7a7C2/8Af9nfnbf9Fe0Bi/cTH/8Ac2l+nT/3qrfcfde+vrFJodpXdpGI1jgj7WRgzRKqSOe/3UMgZVVRoAPfeFa76O1A2ZZBRjFtGCNfWCjjGv42aAg91dgLdWscr3O0o5e8ksfy6fuTRMY5V9fkHU48sV4b67sxQWwla72gVS4ti3FdzuAnyiHjbhydVXLAjUEAjlWzbsMoN4QcILyQ5OcAhI+0OvTj4vLnVP8ApT33N5J2ELfvaM8x/GOPpHyHQe/2V2WcCNmj0j1E8dFzf71ZBbybyvKzpDNd/JzgBJ7iSUnhOQx4mIGuuOmB7a12leNxNwjzrFvJn03gphhbJfv+mTZ7eltZA0UsqqSplSKV4u0VSe6WQ5BwTg64zV4bZ2DDLsme6iu9oMjWUkyq95MwIMLMFdS2COhU+Yrm64lyf110JuW5O6cuelpeAez5+t1ccRwfLau1WWuSNuj3KjIH782lyH+uz/3qyrHdNIpFkF1fsVOeGS7mdT5MhbBHkanYfVHsH6q+6mZhXlc3CxqzuwVVGSxOAAKjN5d5YLKPjnfBPqoNWb2Dw8zp9lUnvpvjcz3CkvwxKQ0SpghwdVIH0sg4JPmMDUVCc1EnGDZs2+HpEa4WWGxcoF9ZjkM6fS4carjnw8yB0wRVdI/bRhGzxgYjOgaRBkmPloMnu/D2edz3eGaLCgH1QRiGTQkaet5fDXGK9GtmlZXt1ZpHYAxqDxLLnTQHPCcAjwPPlVG8nllqwuR4WU41jkzwNy4foONAyjy1BPWrL9H/AKMSSJ75cAHKQ+Pgz+A68PM9fCth3J9H6QsLq7VWuiAeHmqN9bwL+fIdPGt+q6MPMrlPyPxVAGAMAaAV+0pVhWKUpQClKUApSlAKUpQClKUBr+3d5oYu1idLksFOSlrcOveXIxIqFTz6HTXwqL3e3wgW0t1Md5lYIwcWV0RkIo0IjwR5ittvvvb/AJDfqNYe6/8AoVr+bxf1a0BHfdrb/wCzvf0G6/wqhd89sW19ZT2xS8BkTCk2N3gOpDRk/NcgwFb9SgOTdz905xeQNd2t1HAkgdz8lnbIQ8XBwqhPeIx76vfbm90DTWJEd33LpmObO5BINpdp3QY8scsNBk4yeQJre6rX097Rkt7CGSFiji54Qw5gSW91GxB6HhY4PSgJyy9JFjKXWJriRkOHCWlyxUnIwwEehyDz8DWnw743FibiG12ddXUDSPNbuYJ4+zM7F3idWiBIWQswIzkEDOeVR+jLbrWe0reRWIVpFikGcAxykK2fHGQ3tUV1HvXttbO1knbGVGFB+k59Vfj9gNeN4WWThCU5KMebKf3n3o7CwjsoZJGkbie5keN42aWRi8vddVYAuxOoGRjwNVxXvfXbyyNJIxZ3YsxPUk5NeFc+UnJ5Z9dRTGmChHp9T8Y4Gan/AEabMimu+3u45nt4teGO3mmDyDHCjcCMAB6xB56DUE1rV4e7XSvol2WLfZVsMYaRe2Y+JlPED/wcI91X0R6nL7VuaxBHPG8e584upha2t09uZCY2+SzrhGOQpUoD3QccumlXNPtS2ttiS2caXWUsZY+I2VyimRon43JaMBQXJJJOmdatGobfROLZ94vVraZQPEtGwA9pJxWo4RED0jWKukDNcCZlBWI2lxxkYOoTs8kaHkOhrC2x6SoOHgtSzTtxKgljeMB104Sr8JyToByzzIyM0ols0kkt1LL2t7x9qwJICDTDqc/QOBjThHDjlXrev2ymdThhpMwBySABxoOgY8+WD4ZxVM7PItjDzMq/vpL0ntzx3Iywyea59RwNOJTkgeZHgKwrOXtAIi2pJ7OQ6HiPNBpohxjyPtxX6x7UdoO68eGdQdT9WU45sOvx01qX3f3Xk2nIDAOAcp3IPCCAMMNfpDXgHXy1qtRLGyP3bsJ5p/k8URct3XTkFAOrE9Cp14vcOdXpuRuRDs9Mj5ydh3pD0/FXwH2nr0Ald3dgRWcfBEMscccjY4nI0yx/s6VK1fGGCmUsilKVMgKUpQClKUApSlAKUpQClKUApSlAeF997f8AIb9RrD3X/wBCtfzeL+rWsLbGzL6R37G+iiiYYEbWvaEaYbv9qucnJ5aZrBs9gbSijSNNpwcKKqLmxyeFQAMnt/AUBt1K1f8Acnaf4Tg/Qf8A30/cnaf4Tg/Qf/fQG0VWf/8AQdkZNlcQ5RXEcjewh4v1yCtk/cnaf4Tg/Qf/AH1i7T3a2hcRSQzbRt2jkUo6/IeasMHXt8g+BHI0BzJunaNLe20agktPGNBnHfGTjwA191Wx6a94+2uRao3zcPrY6ynn8Bp7eKvmbcRNhsLtdoo04VhFG9sCSSMEj53u6ZHFg4ydCcVXt1cNI7O5JZmLMT1JOSazXz/qjt9k6Z5d0l8F+X+DyrZ9g7oNcQNKX4Sc9mMesR1J6DOlQ+wtmG4mSIcicsfBB6x+HLzxVxwxBFVVGFUBQPAAYAquuGd2aO0dY6Uowe7KKvYThlIwQcEeY5iunfRztNLjZtq6H1YljYeDxAI4PvXPsIqht+7Hs7piOUgDj2nRvtGffUhuTtG6se+kwhjmJUIwDK0oA4cgnuHpxdQPZU65cDcWZ9dBXUxuTxsXxvDt+GziaSU8hkIPWIyBnHQZI1OgzVOb171TXknAX7NcrJbMh7r+C4J1YjqeRyNM4qFvdrz3DmSTJuowwaMkfORciHHLKgnu+B6YrDfhxwhso5zFIcfMyaDs/Z5+xh1NSlNyOUo4PmZjkToOAg5aIDlIc6t+KwzofMaV5SNwstwgBQnhK5yFxzix4HofDzrI4iCzsuZFys8RCgumMdp5eeOuDW87j+jd5D207cNuxUiF1OZI+YDLkcA10689B1KO565EVuRuI93Ksys0VoNc/SOchoxn1uoLHT2nld+zNnRW8axQoEReQH2k+JPjWRFGFAVQFUDAAGAAOQA6CvqroxwVSlkUpSpERSlKAUpSgFKUoBSlKAUpSgFKUoBSlKAUrA21tmG1jMk7hV6eJPgB1qkN8PShc3DFLdjBDy7ujN5l+Y9gx76rnaomzS6Gy/dbLzZeV9tWCH79NFH+W6r+s1rd96S9nR6fKOM+CIx+3AH21zpLMzElmLE6kk5ya+Koeol0OrDsilfyk3/i9y+ZvTHYj1Y7hv5KD/vqC216aCQRa2/CfryHOPYg0+0+yqjpUHdN9TRDs7TxeeHPzbMvau05biQyzOzu3Mk/YPAeQrEpW57o7oliJrhcJzSM828GYdF8uvs5wjFyeEaL74Uw4pE1uFsjsoe0dcSS668xH9Ee/n8PCtorRG9IHZyLC0ayupImkiJVFAY+rxc8DGSSBnlWy3wFzb9yTAcBomXU8Q1V/Ia8vj5a8cKwfKXWu2bnLqQW8t7HLKiouZlTtIHJ7jHmykEc8rgZOhBBxkVAvcBuOT+LcgT6/epANGRTrzJI96isi6i4w6yAxYfvAZBWUkYkHMCN+vQMMisVpWJLle+o4Z4gQAUY/fD08M+fCahjLJZ2S8j5mVuaE9rGA3GuCZo1A4XHs689OeSDX1boHxwIXSUhHiUAmOXoygDUknT3isnZlhJLIkMHFI5zJbygDOM95G+qvQ5wAfI4q5ty9yIrLMhCtcPqzD1UzzVAeQ8+Z8hpU4x8iLlgidx/R8IuC4vQHnUYVegA9Uv0Z8fDzOtWHSlWpYKm8ilKV6eClKUApSlAKUpQClKUApSlAKUpQClKUAqD3x3ljsLczPqx7qJn1m/YOZNTlc7+lvbpuL50DZjh+bUdMj1z7eLOvgBVVs+GOxv7P0qvt8X8Vu/b1+xr28G8E95IZJ3LZOi9FHQAdAKiqUrEfTpJbIUr9jQsQFBJJwABkknQADxqxd3tyY0UPcjjkOvBnur5HHrH7PbzqUYuXIo1GphRHMivIYWchUUsx5BQSfgK2HZe5VzLq4EK+L+t7kGvxxVm28CxjhjVUXwUBR8BULvntaK3tj2rSr2ncXsTh88+6Ty5c6ujSupyLe1pvaCx9TD/AHDhsYu2URuyspeSc4CpnvFAAcN4DU5619bE33iuZCio6cRIjZyB2hHMAZyPHr8cA4FptdNpxSWsiCKThD8LOW7qkFWbAXXOMrnl4VXN3byQzFWGbhNQeSRgaqw5DGNQdAPPpYkksI5llk7HxTeWTu/ewfk8nEP9HdshEByZTklWb7R5aAczWZuDvGYXFtMQokPdCr965nBPTPvwck6k1se7e149oWzQyHLoArhNOIkaSqeY1z4ajzFVvt/ZDWkjQyaJ0IPelHQ56Dy6eZqSWeZW2WrvHsgtiaIDtFGCpzl485cHz/zpmtdtIBLNAqSrGzusaPJ9JW7vZyaZLLqvmMe0Sno62+1xG0Uv32IDXJJKHRQSdeIYwfd1zWq76bIkjmbjyUYkxtjTB1x7R1+NRm+E06WnvpOOcPG3xOi9192YLGPghXU6s55sf7F8AP8AzU1VQbk+lxFt1jv1lMqd3tUAYOo9UtqCGxz8efWp249LtmB3I53P5KqPeS39lS72C6kloNTJ7QbLCpVGba9Lt05IgCQL0wBI3/Ewx/y147pelW4iuFF7KZbdjwsSq8UeeUgKgEgdRrpy10MVfFvCL7Oyr64ccsfLOX7fUvmlfKOCAQQQRkEciDyIr6q45gpSlAKUpQClKUApSlAKUpQClKUApSlAfL5wcc8aVyReOS7FvWLEn29a65rlvfWx7C+uY+glYj8ljxL/AMpFZtQuTO32NJeOPy+mfchaUpWY7Zsno+Vfli8XMI5T8vH93iNWhVH287IwdCVZTkEdCKtnd/bYuYQ4Hf5Mv4w5kfi+fu51fVJYwcPtamXErOnL5EszADJ0rXt9NntPatwkJInfjJGTket4kErnlrU2ef1n6Douf88+ZoOemrdWPIeX/j4mrMnHKN2BtH5PMkqAdmjDjd+bj6Sgew5AHkSfCyN9dgC8h7SIlpAobuYw8YBYJnqdcgnOp5a1oW+ezOwu2UZdW70K4woVufIAYDZ0HPGT57z6N9r9tbmF3BeE4IH0lbJXlzA1Gnh4VZjqeZK32ZtOS2mSRNHXRYhy4T6wf2ge3kdMCrYutmwbTtopNU0yjjBZCdHGeR1GPdmsTbG4EU85mDmMPrJGo9Y+TfRz1wNa2LYkDRwRo0aRFRjgRiygAnGCRk6a+3NetnhgbtbvizLpGqdkVXvnJkZxni4jy4cYwB51LX1kkyGORQynp/aD0PnXvSonqbTyjRJvR8eI8E4C9OJTn2HBwa9Lf0fDPzlwSPBUx9pJ/VW6yyqoyzBR4kgCoHaG+NrFnD9o3ggz/wA3KqnCC5nRr1uss8MG36GVsnd23txlEy3V3wT8eQ92KrPeqSE3EhgxwE9ORb6XD5ZqWuNq3m0pOwt4mIP8XH4HrI/ID24FWluB6MY7QrPdcM1yMFRzSI/ig+s34xGnQDmXDx7JbFysemzO2WZtcs/c2fcS2lj2daRzArIsKKynmMDRT5gYFTtKVpOQ3kUpSh4KUpQClKUApSlAKUpQClKUApSlAKpP067E4JorpV7si9m5H+0T1SfMpp/Iq7Kht79hre2ksBxlhlCeki6ofjofImq7I8UcGrRX9zcpPlyZy1XnNKFGvuHjWTdWzRu0cilXRirKeYZTgj41HyO0b8a4y2AGOvAfEZ0FY4RTeGfSaq2VdblBZ/HxMy3bhOJV+cOqx68jy4v7vP2VMbK2m8EocElz3TGuMcH1fDPgByPwrX448kiA8UgyZJ2OgHXBPIeLH2Dnrl2c4dSEOANHc6Z/YD0HXr5Tsrw8xOdpdT3yddvP7/vwLktLlZIw8ZxGdeLOpPIjPjnTPP8AXXrjTUYXoo5n2/s+NV1ujtwQPwt95J5seTnTi/bjkPtsdR4anx6Y8qug00cvVad0zx06fvmazv3u893CvZ4EynQaaxn1lz7geg0xUX6O93Wt55DJIgdUCtAh4ivaYYNIeWdNMZrflXFAgyTgZPM+OOVWZMx9Vi/Ll7bsdS/Z9ofALxcIyfEnOPYaya0Gfa/yc3c66y3E7Rxnwjt/m+L3Nn21FtJZZZXXKySjHmzZNv7yxWwwe/JjRAfhxHoK0z7or68k7O3VyfqQKSQDyLNzA8yQKytwtyJdpyGSRmS2Vu/L9J26omevi3TzNX9sXY0FpEIreJY0HQcyfFjzY+ZzUVGU93sjdKVOm8MUpS6t8l6FIWnor2ncENO0cf8AvZS7fBeIfaK3LYPobtY8NdSyXDdVHzafAHiP/Fr4VZlKmqooos1t01jOF8NjF2bs2G3QRwRJEg+iihRnx05nzrKpSrDIKUpQClKUApSlAKUpQClKUApSlAKUpQClKUApSlAVR6Y9yuNTfQDvqPn1H0lHKQeYHPyGehzSzqCMHka6/Izzrn70qbl/Ipu2hX97SnTH8W51KezqPeOmuW6vHiR3ezdXxLuZ+nsVorcOIpHYRDUBRq2vI9CfDP8A4rJnJULKyiOPlHCCcsOrHqfN9M8h5ftxDxDHXmD4Gse0lIYnh4purPqq+DY+kccgdOuDU67E47mfVaSdVqdfp7en2+RJdrnDHXwXoB5jp7K3zcLb/GPk8h7wGYz4qOa+0dPL2VWUx7JDjUk8z4nrXlsjakiTIwY5DAjyI5VXCL3kuRr1U65RjTYvE/LkmdC0rF2XfLPEkq8mGceB5MPccisurzgyi4vDPOfi4W4McWDw55cWNMnwzVSb2qYmSHiyYYVRj4yEccje9mzVtzyhFZmOFUFifIamqq2Psx9p7QSLXEspeQ/VhU8T/wDL3R5kVXPfETfoFwudr/qvqy/vRxs/sNmWkeMHsVdh+NL842fe1bJX4qgAADAGgHlX7Wg57eXkUpSh4KUpQClKUApSlAKUpQClKUApSlAKUpQClKUApSlAKUpQCsPa+zY7mF4Zl4o3GCP1EeBBwQfEVmUoeptPKOXN7925LC4aGTVecb40dOh9vQjoahK6g3y3Ziv7cxS6MO9HIBko3iPEHkR19uCOYZk4WI8CR8DisNtfCz6jQ6vv4b81zIzbB0X2mvHZ0RLgnwz8dKy9qJlM+BH7K9LKAKoxzOpNTU8VYM09M567ifJYf76otP0chvkrZ5dqeH2YXP25raqjd3LYR2sKr/s1b3uOIn4msTe/bD20IaMDiY8IJ+jkE5x1OlWLwx3OVdm7UNR6sgfSFt3H72Q+cpHxCf2n3VvHoR3ZMNu13IMSXAHADzWAar/xnvewJVZ+jzYiX+0UinJKBWmcc+04SvcJ6AltT4ZHXI6XVQBgDAHSlSy+Jl+skqYLTw6bv4s/aUpV5zRSlKAUpSgFKUoBSlKAUpSgFKUoBSlKAUpSgFKUoBSlK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270" name="AutoShape 6" descr="data:image/jpeg;base64,/9j/4AAQSkZJRgABAQAAAQABAAD/2wCEAAkGBxQTEhUUEhIUFRQXFhsWGBYXFxoaHhsWFRoXGBUXHBggICggHh0lGxgcITEiJykrOi4uHB8zODMtOCotLisBCgoKDg0OGxAQGywkICUsNDQvNC8sLCwsLzQsLCwsLjg0LCwsLCw0LCwsLCw0LCwvLCwsNC00NCw0LzQ0LCw3L//AABEIAL0BCgMBIgACEQEDEQH/xAAcAAEAAgMBAQEAAAAAAAAAAAAABQcEBggDAgH/xABQEAACAQMBBQQFBQkMCgMBAAABAgMABBEhBQYSMUETIlFhBzJxgZEUI0JSoRYzVWJydJSx0RUkNUOCk7KzwdLT8DREU3OSorTC4eMlVIMI/8QAGgEBAAMBAQEAAAAAAAAAAAAAAAIDBAUBBv/EAC0RAAICAQIDBgYDAQAAAAAAAAABAgMRBCESMUEFEyJRgdFhcaGxwfAyQpEz/9oADAMBAAIRAxEAPwC8aUpQHw0gHMge01+duv1l+IqP2pu5aXDh7i1gmcDhDSRqx4QSQMkcsk/GsP7h9nfg+0/mI/2UBOduv1l+Ip26/WX4ioP7h9nfg+0/mI/2Vo/pl3bs7bZrS29nbRSLLFhlhjB9bUctQeoOhoC1O3X6y/EU7dfrL8RVdejmDZW07QSjZ9msyYSZBBH3XxzAx6rcx7xzBrafuH2d+D7T+Yj/AGUBOduv1l+Ir5ju0YBldCCMghgQQeRB6ioX7h9nfg+0/mI/2VC7lbn2Emz7N5LG1Z2toWZmhQlmaNSSSRqSetAbt26/WX4inbr9ZfiKg/uH2d+D7T+Yj/ZUNvlsHZ1nY3FyNn2fFHGSuYI8cZ7sYOnLiIoDde3X6y/EU7dfrL8RXGWwb9YbqKaWNJEWQF42RWVkJw44CMeqTjTQ4xyrqm83L2d2TsthaeoxBEMf1SQRpQGyduv1l+Ip26/WX4iqH9CN5YXQNnd2dq1woLRSNDHmRBqyscauvPPVfYSbc+4fZ34PtP5iP9lATnbr9ZfiK/VlU6BgfeKgvuH2d+D7T+Yj/ZXvY7qWULrJDZ20ci+q6RIrDIIOCBkaEigJmlKUApSlAKUpQCvxjgZPKv2vK5lCIzHkqk/AZrxvG4I6DbPbI5hViy4541B6jXyPOtQ3o3pgNuvHcATBmCx8I1fJVVc5AU5HjyPI1oW9W17qQOLXhjWR9UTuKBjhB4RoxwAMnPKomTYqu0byuzlFAI5KzD6WPb+oe/M710LlV5mw7X9ILT3Sx28CxtED86urrhWUK0mNRhiPaevTWVtbicSm8lbMmO6GyQAR9I558qmAgBJwMnmcVjXUme4vrHX2AeNVOxss4UkfGz7aKNezjAwvl1+tnqfOsys+TdG/WCKaCDtUbJKZxJjo3CcaHpjJ5aVIbt7oXVyw7SF7aPq0oAPsVM8RPtwP1VF1zbzg9U4pbmyeiZG/fDfQPAP5Q4ifsI+Iqwqwtj7LjtohFEMKNcnmSebE+NZtbq48MUjNOXE8ilKVMiKVDbY2pcxOFhsJLheEHjWWFACSQVw7g5AAOcY1rRNsemqK2meCaymWVDhlEkTAEgHHErEZGdddKAtSq79Pf8ESf72L+lU1FvJeMAy7JmZSAQwubUgg6gg9pyIrXPSDJdXtqLaXZlxGskqDiFxak8WpUDvnqOtAUbuFvZJs27SdMmM92WMfTjPMflDmD4jwJrrXZe0I7iFJoWDxyKGVh1B/UehHQ5rjPbGy5bWZ4J0KSxnDKcHGQCNRoQQQQRzBFWR6E997iCT5CsLXKy8TRRh1Uq6qXfDOQoUqpJGeY05nIHR1QO4P8GWP5pB/VrWN+799+CJ/0i1/xKhtzNt3i7Ps1TZc0ii2hCuJ7YBgI1wwBkBGRrgjNAWBWiem/wDgW69sX9fFUp90F9+CJ/0m1/xKgd9dpXM1sIptkyiN7i2DBp7YhgbmH5vAkz3/AFfAcWTgZoDmJVJOAMk6AV2kYilrwnmsPCfaEwaondv0X3dvfLPJYTSwRv2kUfb2wcspBjEh7ThIHXHPA0AJFWxfbevTG+dkTAcDa/KLXTQ6/fKA5Rsbx4ZElicpIjBlYcww1BrrL0cb4ptO0WUYEyYSZPqvj1gPqtzHvHMGuZd7N2ZbMxM8LxxToHiLsjFhwqX1Q40LctNCK9Nwt7Zdm3SzplkPdljzgPGeY9o5g9D5ZBA7ApWrjeG9/BE/6Ra/4lZFjtq7eRVk2ZLEhOGkM9uwUeJVXLH3CgNgpSlAKUpQClK855lRSzsFUdT56D7aA9Krv0iekCKBXtofnJiCrEHup4gnq36uvgdZ379JjzcUNoTHFqrynIZvEDqo8ufjjUVo8xM6ljrMgHGOrouAHfA9YdV66GqJ2Z8KLowxuydhlWRA6eqdMeB6j2efWv01G7oWs803ZwRtLxeuByA5BieS46fDU8rOg9GLMvzt0UbwjQHH8pufwFUdy3vEs40tmVvdlicDIGQB5k65J8BW7+jvdHtSJ5hmIHQH+MYH+iD8eXjWRs70YzrPie5jkthrkKVkOui49UafSyfZVnQQqihVAVVGAByAHIVZXS8+IrlNdD7pSlaikUpSgFKUoD4mk4VZueAT8BmuJby6aWR5HOXdmdj4sxJY/E12te/e3/Ib9Rriu/snhcxyqVcBTjydQ6n2FWB99AdS+hm9aXY9qXOSoePP4sbsqfBQB7qnd5P9W/Oo/wDurA9GWxWtNmW0LghwhdweYaVjIVPmOLh91Z+8n+rfnUf/AHUBpPpv3H+WW/yqBM3MA1CjWSHmy+ZXVh/KAySKqT0Jfw1af/t/UTV1VVQ/cN8i3itLmFQLa4abQfxcxt5mZPyWwWH8oYGBkC3qgdwf4MsfzSD+rWp6oHcH+DLH80g/q1oCeqA30+8Rfnll/wBZb1P1Ab6feIvzyy/6y3oCfrG2l95k/wB239E17u4AJJAAGSToABzJNV1vR6VrWPjihVpyVKllIVMkEaE5J+HvqMpxjzLqdPbd/wA1kmNqbsR7R2TFbyYBMEbRuRnglEY4HH6j4gkVyttXZsltNJBMhSSNirKfEdR4gjUHqCDXW24W24rqyiaFs9mixOp5q6KAQR58x5EVo3p43H+UQ/LoFHawL86OXHAuSW/KTn+TnwAqSeSqUXF4ZbEPqj2CvuviH1R7BX3Q8FKUoBSlaLvz6RY7M9lCvaz9R0XrjzbHTkOvgfHJJZZ6k3yNi3j3lt7JOKdwCfVUak+Jx4Dqf7cCqM353pubqYpKeBFPciRtMdH4h0xrxnpywM1Fbx3DyymZ5TKHPEsj8hjThwMguvLhGg6DB08oyJV7MnvL6hbmw59mx95ZR7qzyk5vBfGKjuftwxmUyg5lUfOEdRn74mfM4ZvHXrUtuRurcXswMXzcaHLzEaDPMD6zEdPjgaGW9Hm4U106zy8UVuD7Gk6FQPq9M8ugydReFhZRwxrHEioijCqowB/nxqcIZ3IynjYxdgbCgs4+zgQKM5Y9WbxJ/wA46VJUpVxSKUpQClKUApSlAKUpQGubf3ZSYySm5vUJX1IrqWNBwrjRFOBnGvjrWvbI9G9pPDaXEr3TTLBEUc3EmU7oYBDnKgEkgDlW+333t/yG/Uaw91/9CtfzeL+rWgIr7iY//ubS/Tp/71a5v7saGytluJLraLJHKpI+WTE/SwFy2jE4APTNWXVd+nof/ESf7yL+mKAqfcnfKSe/SK7ur0QTv2acN5ODEznEfe4u8MkKc+Oc6YNu7b3QRZrEfK788d0ykteTEjFpdtlSW7p7uMjoWHU1y9C5VlK+sCCPaDpp7a7C2/8Af9nfnbf9Fe0Bi/cTH/8Ac2l+nT/3qrfcfde+vrFJodpXdpGI1jgj7WRgzRKqSOe/3UMgZVVRoAPfeFa76O1A2ZZBRjFtGCNfWCjjGv42aAg91dgLdWscr3O0o5e8ksfy6fuTRMY5V9fkHU48sV4b67sxQWwla72gVS4ti3FdzuAnyiHjbhydVXLAjUEAjlWzbsMoN4QcILyQ5OcAhI+0OvTj4vLnVP8ApT33N5J2ELfvaM8x/GOPpHyHQe/2V2WcCNmj0j1E8dFzf71ZBbybyvKzpDNd/JzgBJ7iSUnhOQx4mIGuuOmB7a12leNxNwjzrFvJn03gphhbJfv+mTZ7eltZA0UsqqSplSKV4u0VSe6WQ5BwTg64zV4bZ2DDLsme6iu9oMjWUkyq95MwIMLMFdS2COhU+Yrm64lyf110JuW5O6cuelpeAez5+t1ccRwfLau1WWuSNuj3KjIH782lyH+uz/3qyrHdNIpFkF1fsVOeGS7mdT5MhbBHkanYfVHsH6q+6mZhXlc3CxqzuwVVGSxOAAKjN5d5YLKPjnfBPqoNWb2Dw8zp9lUnvpvjcz3CkvwxKQ0SpghwdVIH0sg4JPmMDUVCc1EnGDZs2+HpEa4WWGxcoF9ZjkM6fS4carjnw8yB0wRVdI/bRhGzxgYjOgaRBkmPloMnu/D2edz3eGaLCgH1QRiGTQkaet5fDXGK9GtmlZXt1ZpHYAxqDxLLnTQHPCcAjwPPlVG8nllqwuR4WU41jkzwNy4foONAyjy1BPWrL9H/AKMSSJ75cAHKQ+Pgz+A68PM9fCth3J9H6QsLq7VWuiAeHmqN9bwL+fIdPGt+q6MPMrlPyPxVAGAMAaAV+0pVhWKUpQClKUApSlAKUpQClKUBr+3d5oYu1idLksFOSlrcOveXIxIqFTz6HTXwqL3e3wgW0t1Md5lYIwcWV0RkIo0IjwR5ittvvvb/AJDfqNYe6/8AoVr+bxf1a0BHfdrb/wCzvf0G6/wqhd89sW19ZT2xS8BkTCk2N3gOpDRk/NcgwFb9SgOTdz905xeQNd2t1HAkgdz8lnbIQ8XBwqhPeIx76vfbm90DTWJEd33LpmObO5BINpdp3QY8scsNBk4yeQJre6rX097Rkt7CGSFiji54Qw5gSW91GxB6HhY4PSgJyy9JFjKXWJriRkOHCWlyxUnIwwEehyDz8DWnw743FibiG12ddXUDSPNbuYJ4+zM7F3idWiBIWQswIzkEDOeVR+jLbrWe0reRWIVpFikGcAxykK2fHGQ3tUV1HvXttbO1knbGVGFB+k59Vfj9gNeN4WWThCU5KMebKf3n3o7CwjsoZJGkbie5keN42aWRi8vddVYAuxOoGRjwNVxXvfXbyyNJIxZ3YsxPUk5NeFc+UnJ5Z9dRTGmChHp9T8Y4Gan/AEabMimu+3u45nt4teGO3mmDyDHCjcCMAB6xB56DUE1rV4e7XSvol2WLfZVsMYaRe2Y+JlPED/wcI91X0R6nL7VuaxBHPG8e584upha2t09uZCY2+SzrhGOQpUoD3QccumlXNPtS2ttiS2caXWUsZY+I2VyimRon43JaMBQXJJJOmdatGobfROLZ94vVraZQPEtGwA9pJxWo4RED0jWKukDNcCZlBWI2lxxkYOoTs8kaHkOhrC2x6SoOHgtSzTtxKgljeMB104Sr8JyToByzzIyM0ols0kkt1LL2t7x9qwJICDTDqc/QOBjThHDjlXrev2ymdThhpMwBySABxoOgY8+WD4ZxVM7PItjDzMq/vpL0ntzx3Iywyea59RwNOJTkgeZHgKwrOXtAIi2pJ7OQ6HiPNBpohxjyPtxX6x7UdoO68eGdQdT9WU45sOvx01qX3f3Xk2nIDAOAcp3IPCCAMMNfpDXgHXy1qtRLGyP3bsJ5p/k8URct3XTkFAOrE9Cp14vcOdXpuRuRDs9Mj5ydh3pD0/FXwH2nr0Ald3dgRWcfBEMscccjY4nI0yx/s6VK1fGGCmUsilKVMgKUpQClKUApSlAKUpQClKUApSlAeF997f8AIb9RrD3X/wBCtfzeL+rWsLbGzL6R37G+iiiYYEbWvaEaYbv9qucnJ5aZrBs9gbSijSNNpwcKKqLmxyeFQAMnt/AUBt1K1f8Acnaf4Tg/Qf8A30/cnaf4Tg/Qf/fQG0VWf/8AQdkZNlcQ5RXEcjewh4v1yCtk/cnaf4Tg/Qf/AH1i7T3a2hcRSQzbRt2jkUo6/IeasMHXt8g+BHI0BzJunaNLe20agktPGNBnHfGTjwA191Wx6a94+2uRao3zcPrY6ynn8Bp7eKvmbcRNhsLtdoo04VhFG9sCSSMEj53u6ZHFg4ydCcVXt1cNI7O5JZmLMT1JOSazXz/qjt9k6Z5d0l8F+X+DyrZ9g7oNcQNKX4Sc9mMesR1J6DOlQ+wtmG4mSIcicsfBB6x+HLzxVxwxBFVVGFUBQPAAYAquuGd2aO0dY6Uowe7KKvYThlIwQcEeY5iunfRztNLjZtq6H1YljYeDxAI4PvXPsIqht+7Hs7piOUgDj2nRvtGffUhuTtG6se+kwhjmJUIwDK0oA4cgnuHpxdQPZU65cDcWZ9dBXUxuTxsXxvDt+GziaSU8hkIPWIyBnHQZI1OgzVOb171TXknAX7NcrJbMh7r+C4J1YjqeRyNM4qFvdrz3DmSTJuowwaMkfORciHHLKgnu+B6YrDfhxwhso5zFIcfMyaDs/Z5+xh1NSlNyOUo4PmZjkToOAg5aIDlIc6t+KwzofMaV5SNwstwgBQnhK5yFxzix4HofDzrI4iCzsuZFys8RCgumMdp5eeOuDW87j+jd5D207cNuxUiF1OZI+YDLkcA10689B1KO565EVuRuI93Ksys0VoNc/SOchoxn1uoLHT2nld+zNnRW8axQoEReQH2k+JPjWRFGFAVQFUDAAGAAOQA6CvqroxwVSlkUpSpERSlKAUpSgFKUoBSlKAUpSgFKUoBSlKAUrA21tmG1jMk7hV6eJPgB1qkN8PShc3DFLdjBDy7ujN5l+Y9gx76rnaomzS6Gy/dbLzZeV9tWCH79NFH+W6r+s1rd96S9nR6fKOM+CIx+3AH21zpLMzElmLE6kk5ya+Koeol0OrDsilfyk3/i9y+ZvTHYj1Y7hv5KD/vqC216aCQRa2/CfryHOPYg0+0+yqjpUHdN9TRDs7TxeeHPzbMvau05biQyzOzu3Mk/YPAeQrEpW57o7oliJrhcJzSM828GYdF8uvs5wjFyeEaL74Uw4pE1uFsjsoe0dcSS668xH9Ee/n8PCtorRG9IHZyLC0ayupImkiJVFAY+rxc8DGSSBnlWy3wFzb9yTAcBomXU8Q1V/Ia8vj5a8cKwfKXWu2bnLqQW8t7HLKiouZlTtIHJ7jHmykEc8rgZOhBBxkVAvcBuOT+LcgT6/epANGRTrzJI96isi6i4w6yAxYfvAZBWUkYkHMCN+vQMMisVpWJLle+o4Z4gQAUY/fD08M+fCahjLJZ2S8j5mVuaE9rGA3GuCZo1A4XHs689OeSDX1boHxwIXSUhHiUAmOXoygDUknT3isnZlhJLIkMHFI5zJbygDOM95G+qvQ5wAfI4q5ty9yIrLMhCtcPqzD1UzzVAeQ8+Z8hpU4x8iLlgidx/R8IuC4vQHnUYVegA9Uv0Z8fDzOtWHSlWpYKm8ilKV6eClKUApSlAKUpQClKUApSlAKUpQClKUAqD3x3ljsLczPqx7qJn1m/YOZNTlc7+lvbpuL50DZjh+bUdMj1z7eLOvgBVVs+GOxv7P0qvt8X8Vu/b1+xr28G8E95IZJ3LZOi9FHQAdAKiqUrEfTpJbIUr9jQsQFBJJwABkknQADxqxd3tyY0UPcjjkOvBnur5HHrH7PbzqUYuXIo1GphRHMivIYWchUUsx5BQSfgK2HZe5VzLq4EK+L+t7kGvxxVm28CxjhjVUXwUBR8BULvntaK3tj2rSr2ncXsTh88+6Ty5c6ujSupyLe1pvaCx9TD/AHDhsYu2URuyspeSc4CpnvFAAcN4DU5619bE33iuZCio6cRIjZyB2hHMAZyPHr8cA4FptdNpxSWsiCKThD8LOW7qkFWbAXXOMrnl4VXN3byQzFWGbhNQeSRgaqw5DGNQdAPPpYkksI5llk7HxTeWTu/ewfk8nEP9HdshEByZTklWb7R5aAczWZuDvGYXFtMQokPdCr965nBPTPvwck6k1se7e149oWzQyHLoArhNOIkaSqeY1z4ajzFVvt/ZDWkjQyaJ0IPelHQ56Dy6eZqSWeZW2WrvHsgtiaIDtFGCpzl485cHz/zpmtdtIBLNAqSrGzusaPJ9JW7vZyaZLLqvmMe0Sno62+1xG0Uv32IDXJJKHRQSdeIYwfd1zWq76bIkjmbjyUYkxtjTB1x7R1+NRm+E06WnvpOOcPG3xOi9192YLGPghXU6s55sf7F8AP8AzU1VQbk+lxFt1jv1lMqd3tUAYOo9UtqCGxz8efWp249LtmB3I53P5KqPeS39lS72C6kloNTJ7QbLCpVGba9Lt05IgCQL0wBI3/Ewx/y147pelW4iuFF7KZbdjwsSq8UeeUgKgEgdRrpy10MVfFvCL7Oyr64ccsfLOX7fUvmlfKOCAQQQRkEciDyIr6q45gpSlAKUpQClKUApSlAKUpQClKUApSlAfL5wcc8aVyReOS7FvWLEn29a65rlvfWx7C+uY+glYj8ljxL/AMpFZtQuTO32NJeOPy+mfchaUpWY7Zsno+Vfli8XMI5T8vH93iNWhVH287IwdCVZTkEdCKtnd/bYuYQ4Hf5Mv4w5kfi+fu51fVJYwcPtamXErOnL5EszADJ0rXt9NntPatwkJInfjJGTket4kErnlrU2ef1n6Douf88+ZoOemrdWPIeX/j4mrMnHKN2BtH5PMkqAdmjDjd+bj6Sgew5AHkSfCyN9dgC8h7SIlpAobuYw8YBYJnqdcgnOp5a1oW+ezOwu2UZdW70K4woVufIAYDZ0HPGT57z6N9r9tbmF3BeE4IH0lbJXlzA1Gnh4VZjqeZK32ZtOS2mSRNHXRYhy4T6wf2ge3kdMCrYutmwbTtopNU0yjjBZCdHGeR1GPdmsTbG4EU85mDmMPrJGo9Y+TfRz1wNa2LYkDRwRo0aRFRjgRiygAnGCRk6a+3NetnhgbtbvizLpGqdkVXvnJkZxni4jy4cYwB51LX1kkyGORQynp/aD0PnXvSonqbTyjRJvR8eI8E4C9OJTn2HBwa9Lf0fDPzlwSPBUx9pJ/VW6yyqoyzBR4kgCoHaG+NrFnD9o3ggz/wA3KqnCC5nRr1uss8MG36GVsnd23txlEy3V3wT8eQ92KrPeqSE3EhgxwE9ORb6XD5ZqWuNq3m0pOwt4mIP8XH4HrI/ID24FWluB6MY7QrPdcM1yMFRzSI/ig+s34xGnQDmXDx7JbFysemzO2WZtcs/c2fcS2lj2daRzArIsKKynmMDRT5gYFTtKVpOQ3kUpSh4KUpQClKUApSlAKUpQClKUApSlAKpP067E4JorpV7si9m5H+0T1SfMpp/Iq7Kht79hre2ksBxlhlCeki6ofjofImq7I8UcGrRX9zcpPlyZy1XnNKFGvuHjWTdWzRu0cilXRirKeYZTgj41HyO0b8a4y2AGOvAfEZ0FY4RTeGfSaq2VdblBZ/HxMy3bhOJV+cOqx68jy4v7vP2VMbK2m8EocElz3TGuMcH1fDPgByPwrX448kiA8UgyZJ2OgHXBPIeLH2Dnrl2c4dSEOANHc6Z/YD0HXr5Tsrw8xOdpdT3yddvP7/vwLktLlZIw8ZxGdeLOpPIjPjnTPP8AXXrjTUYXoo5n2/s+NV1ujtwQPwt95J5seTnTi/bjkPtsdR4anx6Y8qug00cvVad0zx06fvmazv3u893CvZ4EynQaaxn1lz7geg0xUX6O93Wt55DJIgdUCtAh4ivaYYNIeWdNMZrflXFAgyTgZPM+OOVWZMx9Vi/Ll7bsdS/Z9ofALxcIyfEnOPYaya0Gfa/yc3c66y3E7Rxnwjt/m+L3Nn21FtJZZZXXKySjHmzZNv7yxWwwe/JjRAfhxHoK0z7or68k7O3VyfqQKSQDyLNzA8yQKytwtyJdpyGSRmS2Vu/L9J26omevi3TzNX9sXY0FpEIreJY0HQcyfFjzY+ZzUVGU93sjdKVOm8MUpS6t8l6FIWnor2ncENO0cf8AvZS7fBeIfaK3LYPobtY8NdSyXDdVHzafAHiP/Fr4VZlKmqooos1t01jOF8NjF2bs2G3QRwRJEg+iihRnx05nzrKpSrDIKUpQClKUApSlAKUpQClKUApSlAKUpQClKUApSlAVR6Y9yuNTfQDvqPn1H0lHKQeYHPyGehzSzqCMHka6/Izzrn70qbl/Ipu2hX97SnTH8W51KezqPeOmuW6vHiR3ezdXxLuZ+nsVorcOIpHYRDUBRq2vI9CfDP8A4rJnJULKyiOPlHCCcsOrHqfN9M8h5ftxDxDHXmD4Gse0lIYnh4purPqq+DY+kccgdOuDU67E47mfVaSdVqdfp7en2+RJdrnDHXwXoB5jp7K3zcLb/GPk8h7wGYz4qOa+0dPL2VWUx7JDjUk8z4nrXlsjakiTIwY5DAjyI5VXCL3kuRr1U65RjTYvE/LkmdC0rF2XfLPEkq8mGceB5MPccisurzgyi4vDPOfi4W4McWDw55cWNMnwzVSb2qYmSHiyYYVRj4yEccje9mzVtzyhFZmOFUFifIamqq2Psx9p7QSLXEspeQ/VhU8T/wDL3R5kVXPfETfoFwudr/qvqy/vRxs/sNmWkeMHsVdh+NL842fe1bJX4qgAADAGgHlX7Wg57eXkUpSh4KUpQClKUApSlAKUpQClKUApSlAKUpQClKUApSlAKUpQCsPa+zY7mF4Zl4o3GCP1EeBBwQfEVmUoeptPKOXN7925LC4aGTVecb40dOh9vQjoahK6g3y3Ziv7cxS6MO9HIBko3iPEHkR19uCOYZk4WI8CR8DisNtfCz6jQ6vv4b81zIzbB0X2mvHZ0RLgnwz8dKy9qJlM+BH7K9LKAKoxzOpNTU8VYM09M567ifJYf76otP0chvkrZ5dqeH2YXP25raqjd3LYR2sKr/s1b3uOIn4msTe/bD20IaMDiY8IJ+jkE5x1OlWLwx3OVdm7UNR6sgfSFt3H72Q+cpHxCf2n3VvHoR3ZMNu13IMSXAHADzWAar/xnvewJVZ+jzYiX+0UinJKBWmcc+04SvcJ6AltT4ZHXI6XVQBgDAHSlSy+Jl+skqYLTw6bv4s/aUpV5zRSlKAUpSgFKUoBSlKAUpSgFKUoBSlKAUpSgFKUoBSlK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272" name="AutoShape 8" descr="data:image/jpeg;base64,/9j/4AAQSkZJRgABAQAAAQABAAD/2wCEAAkGBhQSEBQUEhQWFRUWFxgYFxgXGBgYGBYXGBcYHBgYFhgXHCceFxklHBcYHy8gIygpLCwsHB4xNTAqNSYrLCkBCQoKDgwOFw8PGikkHCQpLCksKSwsKSkpKSwpKSksLCkpLCkpKSksLCwsLCwsLCksLCkpKSksLCksKSwsKSkpLP/AABEIAM0A9gMBIgACEQEDEQH/xAAcAAABBAMBAAAAAAAAAAAAAAAAAwQFBgECBwj/xABAEAACAQIEBAQEBAQGAQIHAAABAhEAAwQSITEFBkFRBxMiYTJCcYEUkaGxI1JiwTNygtHw8aIk4RVTY3OSssL/xAAZAQEBAQEBAQAAAAAAAAAAAAAAAQIDBAX/xAAjEQEAAwACAgICAwEAAAAAAAAAAQIREiEDMUFxBCIjMmET/9oADAMBAAIRAxEAPwDuNFFFAUUUUBRRRQFFFFAUUUUBRRRQFFFFAUUUUBRRRQFFFFAUUUUBRRRQFFFFAUUUUBRRRQFFFFAUUUUGJomqTxvxGXA8Q8jF22Sw6qbV8AkSR6ww6gHqNR260x8QPFm1hLeTCsl6+6ypBDW7YI0ZiNGPZfuYG5HRJozVz7hvOOIfjn4RmXyGw63FGQZsxtIxJbfctpTbmLm3FWON+Qj5rIwty6trKsM62LrAFgufVkHWhrpWaia4hyZxfiWJuW8UuPRlN8Jes3mKJDahUBGRmZcxAWCIHelOKcy4mzjONqLtwhLJNsFjFvNcspKKdBC3CZHarhrolrxCwtzHDBWmNy6c8lR/DUopYqWnVtOkj3pLlLxKwuPc2kLW7wn+HcABOXfIQSGjtv7VD+DXLVi3gLeJCq167nLORLKAxUIpPwiBrG5OtXHDcuYe1fa/bsol1xDOqgEj9hPUjfSZgUEhcxCrGZgMxCiTEsdgO50Nbg1y3xS4mMS7YXDuy4nBhcWMp0YrOZPa4qMrjvJFXHkTmteIYNLwgOPTdUfLcG/0B+IexqGrFRWG9qzRRRRRQFFYNYQmBO/tQbUUUUBRRRQFFFFAUUUUBRRRQFFFFAUUUUBRRRQcw5ru+Zx6zg7sPhsTZGe03w5gL2V16pcBUepSDAiobxA8OcNw/hV57Ms5vWyXuQWVCxAQEAADUSdz1rr1zhdproutbQ3FEK5RS6iSYDRIGp69TS72QwggEdiJH60THGOI4h8FjuH8Ta2z2HwllHKfIxtZTmJ0mGUid4Ip8L13G8yXLli1H4K0yS59LvluBNRsGZ/rlUnTaugc48GfE4DEWLUZ7lsqsmFmRv2FMODJHF8YO2Gwn73qpjlHH+IXsdaTBJw1rGKGINw+UrJbBK5SxEb/AAy5MACRVuwHKt1+NY0X7VxsPfwvlNdynI7G1YzZWOk5gTp1HtXUstAWmmOVcqcE4pwvFph1Xz8Dcu6uBOQN88SGtttO67n3qV4W3F7vEbt25FvC2/MVbRAHnqpOTLJlWaAfMMD2I0roOWgCoY5jy94X3LtvFvxByL2KuAubLgxbDBygYqRBeJEbIvvT3lLw+vcNxztYvK2EuKAyOT5uYDQ+lApIaddNCRGk10AmKCoke1UxlaDQKj+N3XWySm+kkbge1IjZxLW4xMn81tUXwG87WpfvAJ3IqTFJjJwpblESzRWjuQwESDMnt/3W01GmaKwDWaAoorE0Gqv6iO0VvWIrNAUUVqzUG1FFFAUUUUBRRRQFFFasaDaisTWaDBqFwfCHTiGJxBjJdtWEUdc1s3M0+3qH61N0z4gtyV8sxr6vpViNZtORpygPUzWzGsA6UjftCQ0ElZiPeofBesA1hTWLlzLJJAAEk0XW81jMJ3pNLk9iIBH3rLCR2PfqJ7UNKE1pngake9UfmLxXw+GJtWQcVeUesJpbtxublzYfQSfpXNuLeLeMvb4nyVPyYa2oI/zXrsmf8tSZiFzXoLpoK2NeXH5zusZN3GP7nF3v2QAUthOfLts+m/jLZ9sSz/mt4EGs81iHpvNWSa4pwHxixCsFcrilPR1WxdH+pT5bn7Cfauncs854fGgi0xW4vx2rgy3U9yvVf6hI961FokxP0VgGs1UYrVEjvvOpmtmomgzRWJrW25I1BHsfr7UGQNd60dTmBk9dOh+tbg1tQFFFFAUUUUBRRRQctx/ipibGPxVt8KXsWriooWFu5cozXZZoZCSDsBDb6Guh8H4quJsJetyFcSuYQYmNRtuDsSPc1Bc2+H1nHXEuszWriKyC4gXMVYggEtqIIO2sMw61C8F4he4W64XEy9gk+XcA2EySvsJ1TcdJ6zcWI10NUAJPf+1bE0hhsQrqrIQUIkEagg9QaVRY2+tVlvWCK1I1rDtQ0NtrrVYXEX8a9wWrxs4ZHK+aoXzbzKYdbRYEJbVgVzwSSDEASXfG+ZLdlbqKxa8LbMERWuMpyErmFtSUEgGWpvy3kucPsfhmBKWVCkHQXPLEhx3zEEg9/eqzJFeXbbBvKxeMt3EcoXOIuPNwKCRkvFkbQ7KO46UlhuKYiziLdjGkujsVt4hVyqzEGLd4fCCeh0k6Qd6rXMXFjhcdwm7qcKuZGB1K32lLrON/NGeTOsh+tac3c8PhOJX8PikL4W6LDIYzeWEy5mVTo4JVpHcA67UJ9Oj4mUOa0ma4QJBYIIG2adVGu4B22rjPO3iffvB8Ol22LKsVe9hwym9oJtWi5JCjUG4InpA3kPEHmyw1i2uBxLHzVYXMrGLdofEIb1ITJAXTSdBNcxsWRcOYiEUQqjoJgD6k1i9mqQwiNcUDS3aGwG32G7t7mlS1mzuFB7v63P0QfD96a8U4qVOVNGGhI2T+lPfuahGNcs10WI8zAbNc+wRR+WtbpzGraMx+jorj81g1WhWavGDVnbD2bgkQn9SHNb/1KdV/KlsNxG7h7iZywKmbV1D6097T9R3Q6GqvhsSyNmUwf3+o6ip/BY1bqFWGnzKPl/8AqW+w7jpWZ2B27kfn7EYpxbfyGKoDC5ke8mgN62WOQwdGtmCO9XvFcQW1aa7c9CopZpgwANdtz7CvLnC+JXcLfXK+V0YPbfoGjQ/5HHpYe9de4p4h4D8HbvXLjXb7qrraPre2yuCykaJb9SkZiJ666Cu1J1mek/ZGMxoN25dfA4eJVFCrfKbzddwcmnQAR7xJWXl1C7JZxeMS6io2Y37l1fXmykpfLIw9JmAO0iqnw7m+7e4TxHGYpf4b3Cti3qRqiW1UE7qHiT1ObSpfw9W5+E4f5pJvBHJn4hhDn8oP7Ei1lnt7GtsrJwTil03Hw+JAF+2oYMohL9smBcQHVSDoy9DHRhU0BVT5k4vbtY3BHMWuBrodUVnfynssSSqAmMyIftPQ1Kcu8wJikdlgZGKkTqvX1BoZT7ECmJsemDwi4MQ93zSqkaex0EEHSKmA4mJ1odAwggEe+tZy0mStc9NqxRUJjea7KLcOYShiD8xnZe+x/LWBUXfg35p5vGAsC5dts7uzKiWoJYgEjV4AOUbaknQA1B8ic94rG42/avWAltbSOhUSLbTDW7j5jmYkmNB8B0pk/Cb/ABm4Lju1jDoTky/FOxyzu3d9hsB2uPKnKlrAWDasjd2dmgAszHqF0ECFA6ACputTGJyiiiqjVlka0y4nwm3fttbuCVMR0KkbMpGoNPq0YGZnTt/eieu3OLOMvcKu5G/i2HMrEQ/fJr6HGkjY/tb8LzPauCbSXbijdlttlUxqCWiSOoWYpnzbwa3iGw1u4CXNxoYEqVthGa4IGhkKqa7SCNRVNxFi7gb7hHdkzqJEqHiHFtgNjBEnrJjcg4/r9On9/t0rh3Erd0EI05TlZSCrIR0dX9QPXXvTTmbEuloC1pcuMtlDE5WuEDNHXKoZo9qjuG8St4i9buW/jNl1ugjdVKFC3RgGb0nrmb3jHPpvDBXLlkBrtgrdQQfiSZzdxlLGBXSO+3C2x1Jzgkt4V7di2o8u55mZpJZ7wCsPMJ1Z2XzGLH+U1VOFccGFxDYVbd2/ftr5a2rWUo1gHNZuXbhIVSisLZnX0+4ql8qeMTNil/HICRnyFfSouspUF177rm6Zzp1qX8OuENicNexCOE4gmKZg7dSUBNq4P/lt6voRI2q7CTE/K08c4Ib8YjFAWsly2y2sK3mPcxAIWz5j3ALbMGOUejqQWiRS3EOSEx1preLR/N9JW95q3HQmdiFUAa6oFCnffWoLhXGbg4eReFtXwuJtlrSLlNtLDoWDn5mYZ7mfY6+8SnNFrE3MJdu4fEvZe0GuMoK5LqgAsrAjMPSDEGPatcZzXOfJHKKuHY60FdraPmUObYaIDKjQXjWJ3j3pTF3vKtSNDpH+Zhp+S/vTHBmRb/yH82Mf3pXmFvgHu5/WB+1eSfb2QgyKzbsljAEmskVJcKSPvV1C2E5ZLCS35CaQ4jy+9sSDmHXoR9utWzCMMtGNYRWYtK459S+FxJtuGG4/UdQfYjSlOJWgtwxsdabRW/aJ3iEMgYfLBB/obUD7a1ZPDPla1xLFNbvOwVLYu5V3uQwVlDfKJynvDHaqrYabI+jD8jI/epDw+e+cfZt4a8bNy7mt+YI9KEBm39kpT2W9O6cf5btiy1o2rlnBem2/lXUICll9flOjZFzBSSjA7kg6y6t4XEYG2bYsDF2yPU9pyuJYAAZnS4SLhjT0uOwUSBTrjVll4b5DO9y5dy2Fa5lzu1x4lsgAMKS2nRdag+OnFYrirYfDPbW2loC5fVSLmGW6Ie2G2Z2ADKPl0PQV2YNuD814e5izeTMbNkXNWXIwvXiDcLKdf4dpUtj2zbxUliuK2b1pMWAqX1QNdSCBesbvbefi9HrWZKsB0maNxT8PgeM37NsBMP8AhgLo3CstoMGP9UhZO5znvVYwvOd/FX7eEwtuUci0M0m4yE5SSRovpn8t61+uOP8AJy69PTKiBptUaeNgO6QzuvyW1LMojTOfhUnUiSJEaVIiqLiePpYwS27ZPn3AWuFTDC6TN0uY+PMGGXsIkAA1zmYh3iNnpM4/nizbR5D+YunlMhRie+ogr/UCe2+lVvgvAbnELpxF8ZbJMwvpFz2UA+kDq25/WmOD5dv44XrzPB31mXYoGQiPhWMojsdIiukcC8v8LZ8oZbZtoUEkwpUFRJ1Jg9azG27bnK/Z3asqoCqAAAAANgBsB7VvNJ2r6uJUgiSJGuo3otOT8Qj7z1NbcytFFFFatWgfWNv71l6SydD01BH7e1VmZRXMVp1FrEIC7WHzlFEl7bKUuKo3LZWzgdSgHWksfw+1ibZugl0uIPVbb/ET5ZEENqTEiRrG5FSrNplJljqNAYIjYbaVWuJ4XyFvX8I4tlA9y5aZS1u4wUktkBBRmiCwIB3IJrURrla+K7xfh9zA3wyN6SZV+x2hxtPTLsd9NxZOE80riSFuQrayDqOzQDGZehB1BMfWDsYc5fMxeGuX3uL/AI1pxeAO5CW2KtaSNgoJj5iTVbvlVYhfMyDbOj2iI93UaDXUSFEkzMDnNZ8fcenSLx5v1nqVa8VOQfwbNeRSLZf0ncBWj+G0bMpIgndT3Uyx5R5yu4V1xNuGIAt30bZxEI+mzET6uhB762DnW1ib+ENqyzOJBdCxbMF1Xyw0lSCJKTB0y6ggcv4fjDaeSJU+l12zL1HseoPQgVYtE+l4WiMs78McvEIxOAcC6loh7ZAz3FJk2bub0gxnyuZEkRAzVpguLM2FuYctNp7DpZuZQGE2nFtL/dvS9uREOjAgyK5VwjE3LNwX8G5cDfKPVGkpetjWOh6HpV9vcTXEFntTaTFWL75F2t37IDMNIiSitPeT1Ndo7eW1eMxrleBf02z/AE//AKmf7U74/b+A/wCcfrP96OL8NOFxN6wYPlXDBGxRxMD7Hb607KebYgasNR7so/8A6WvFaMl7o7hXPLp5h3ygHtof7f3/AErSK2Ro/wCfvRUzY4hpWmIx3QU0sYZWBMssdBBB/PUfrTa48bfmTr9u1TAjirgLHQH8/vEGm7gdAR95pQrSmFwZuOFG5P5e9XcD3D2osr9CfzaP7VLeF8DiuHctlW351xm7Klpyx9/pTLiJCoANoAH0Gg/uasfhdy+Ll8XyRFq9aSJ+IeXfuOCOx8tR7/atU9lnT8XxHFYnEoqfwrgnyVyhvIkDzr1/MCGZEZbYAgZ3ZNcrGo3jvPtrhOG/C2Mt3Fy2cglgHJM3b7Ey1xtGKSddJAAmE4tzi+HwSGwScZj1FwsJLWcPLeWFj5nJd57u57VzS8oseq9q+62pliT1u/yr1g6n8zXdyJce4g8EOxa7ePmXWO5kyoPuZzH/AE12rwf8PThLP4q6o850/hq3yhh8Tfyk7AdF92gcAtW7mIuwAblxydBuxOp+g/YV2pOJXjhbVvEOWuIqh28xspiAAiCEA+ETBLH2YGudrY3Wsz1C6cxc8ZFNu0V8yPW41VCPiCfzEHQnppudKj+W+UWxA8y/mVD8In1NrMktOk6ht261C8DsIXz3bV+4lvXIll2BgSJcgWwo/wA20gjqbMhxFq9a8i2MJZvN5eS6/nQSrOHt2kbLbICGQLkQQSsisxXl3Lc2ivUJni5GHseThv8AHvErbmWJY/Hdc75UHqLHsqjdRT61ibOFSzYLxCqiTuQoCie2wo4XwQWXZyzXLjgBrjxnIGyiAAqdlUAD3JmlMfw+07I90SVYBTrudgY31711jHG250cfCVVU9JJkiAF67dZNL1rbB671vUaFFFFA3vAldD9Pp2rN3aNJ6a9Y296Y3cYVcTrv0+lRvGePNZR7hXOgUkASCTsFBHUmBPvW4jXG1uJ5xPG2sOrXHuKgJ3dgFnSTr2Fc+x/P9/Es64FLCozEC5irqW2uA6ei2zBsv13nbpTnj/B1VcN+K/jX8TiEF0+ksVCl2t2w7AW7IcIsAiRuSWqau8S8m0xxVqLA0k5LloTHx/ygjTYiTE1uIee8xvpz/ivH+M4dA12wnlL6VyWw1tQNIBtsSo0603bxaJwt1b9mGKP5TIfT5hWFJV+xgyCYinFrnbDi/wD+jd7AnS3cU/hm1O0Evh/qBHcVC8U8NvxF24bV1rV4kubF/UgMScyXFMXLZnRgI7xVncyCvDltoxE2+dWuWQqgJciHPTL/AEqNcvcDVd16yx/+EDFOWZiD8z6HMTtmOxY9Lg9LdYO8JxThV3C3jbuqUddf9ip6j3FWDl3EE2mZjC+r0gD/AFMB7jdNm6Qa82cX0OXJW8Ups3mCMQUYgESDp+UGpDDc64xNr7HceqH0Igj1AnUaH2pfG2kuz8oGqka5U6bava/8k21AqCxWFZGyt9RrIIOxUjQg9xWmVgfmlcQ4OLtqWiPNtyrakn1JOV9WJ2B1pZWNi5lnMpAIYfMp1Vl9xVVFWDh2EvXrAKW3urbbIcgLMuaSpAGsek1i1dWJSWP4Z5n8S1BJ1Kj5v6k/uKiAlTOF4bi7REWLpB1H8N4PvAEq3/PepC4qv/j2XVu7KyN/+UQ33Fcu4b9q8p0pqwq3WeA2m0XzD7AK/wCzCaUPJkamxiW+qFB+gJppin2MIzsFUEk9BU3Ywi2EMkFjoxG3uiHt3apS7gbyrlt4W6B7WrgB+pIzP+1R2K4Lea0LjB8x0FoW7mdhOkELl6E5QZgTTJsejEFWzXrpK20I23djsqA/T7AVqviBftWxbwypZRZy6Z31JJLM251PTqaac14K5h2t2bsBgq3CqmQpuAEKf6gIB96gK7VjGJlK4rmrFXBDX3iAIByiBsIWNB2rHA+GC+5Vmywpaf8Acnp/zWm2CwBfX4VEAtE6nZQPmY9FH7a1YeFsiOFiFBgbGLg2JOz3f/G39a0jFhGwhIQlW0loMvrIBH8p6W92OrQKkx4hZLlglM2W4rXtmlQwzKs6FisgnbUgaVBczX2V4zSCDEfKCdQPqd2OrewrPKHI2J4lcK4dPSvxu2iJPcxqewGtZyJ7lqLTHUOocQ8b8XdcLg8MihtEzBrzN9ApA+2sU/scZ46Qt6/ZwqKvwnEhLUZtDEuCpI01ioLlrlpeF3DiLeKFwoGtteKt+Gts3xLbVTnxd2B8Kwo3Y6RVn5X564bdxA8zz7uIPw3sSqsWP8tlEJW0SdAiKCZG5rbmm+XvEy29zycYtvD3TqHW6tzD3D1C3QYVtPhNXDCs5JkqynVWHUE7RttGs61Weci13AX8+HYKttriEtazo9sFlfKTCwQDoSYkR0rXBhcN+GxFiFw+IKLetKf4aPdAyXbS7J6yEYCAc0xI1KuVEUxxePKxlAMzqTtppp1k1vhcWWO1RTyiiigam2CYIOnX6dKgOa8A34e6yAllCXFQCdLTq5Ud2bLAHWrCWA3PWNe52H60let7nUHbodtQYrUONo2FK4xhFvKt31XbFyygW5aEtacPnt3UC6kEmCQCQVWRvFU45y1jcWn8bGKMOu5e2bQGWZLIqjMRrrMbxV6xXB2w7O2Fc2VZjmtMguWixk50XMptzqSFYCelM7nA3un/ANVfNyAGSyq+Xa0MjzAWY3O8M0TvNdM2HnnyREobkXgCYbCq4t/xLgUu7A5omQoPyqZGg+9PeZlN4KpUtezRaIJVrbAElgw1UKASd5AA1kVN4myRLXCxzaAiIZd9+1QHHrrIVeyfMe2TCzlLqykMuaN9o+lb9OGc7dy5x4k8PxDWFuXytzyyAtxUCSrbh9ZnNqOmp16VzZbxGgJA+prqnHOIvisPeW6yBspy2wWEEEN8D6hhBHvPtXNsRjUazbti2qspYs+ktJ7xMbaGYjSJNee3cvo+PquHOCxubQ/FM6GCT/Mh+V/bZvrV24Hy0ptF8QmZCDCgH0zJLhfitmPUbY7SNIrm9m6VYMu4Mjr+h0NXa3z2fw5eYviF7SN839TAyVbdCdzWZ34doz5V/mTl/wDC3MouI4M/C0ldtHHQwR+uxBFdH8Ob6cP4W2KvnKLlxmUR6nAGVVUdSSGPTvNcx4fg3xeIVJ1c6nsAJZukmB9z9avHM483yrSn+HZQIg2HpGWY7mJ+9GULzN4lYrFOwVjYtE6JbMEj+txq32ge1RXDb8nXU++p/WnV7l4naou3w5tCCVn2M/pUm0R7dKeO156XPDr6ac4Tm+/hWm1dYDqpOZD9VOn5a1B8DwOYi359xXJ3YgWsum4YZs0TAEknTTeq7iMa5JmkTFvRfx28c5Z1fiHiebttPJP4ZncfiLglo+FRkzE5FI1JHQfc2Hh+IhAINu48ZCyyq+ls1wMJVreYr6yddusDh3AiWvBCJFwFSPeCR+o/Wuu8K8PxbUEYi62Hu2ir2WAPpddQrA6ZScwgbqtXIc3O/EHGHEPbvkLmA8m4bZJTOnqBB6SrbdIrTk7li3di7dZWUH/BBJuNrAlV1gtp+p0ieh8wck2LfDnw1vRgfMV21LXV6kgaAiVgDQVyHhXFHw13MujDQz9wVPdTPqXqNKfSx/q28y8DNkh0ByGYCwCk7hY0QMZm6Z2gba07GY35VjaJGgA/lQdF9923NWXmLnHMmSyZzqDcJhtTEiY1iAABAUACJ1FNpCznwy1wtuSfrrXduTuDYizw9EYr+GAF27YWUuXgVl811T9It6ZgIJE1x3D3Vvfh7ItqrBoLiBmBI+LTXqSST2EAV2bA8wYhXNiwLV+2QVBljkmYZ2gqFXQZPbTeqy6pw67b8lDayi2VUoEgKFjQLECK5hz54dWr2MtNhsuHa95kkz5bXVCsoUL8DMM500OXaZq/cCwCpZt2xsiKv1yiJ+9PMXwJL1trd0BkZpOrAjqpVgZRwdQRtQzrtScDwbGBBax+KuYi2uU+TatMxugfCty7lGcSNVJ10zGJqWxdh1w9qzcjzsVic4tgz5YN/wA+4ZG4RBq22bbcVKYfhOLtgpbxYZehv2PMuAds6XEDfUr9Zp1wrl4Wna67vfvsMrXbkSF3yW1UBbaTrlA1OpmgkPww7b0qlsDathQKDNFFFA3aFBJ096a3Sc6emRJ1Hyzvp3p6yDSQCBt1/KkrzKSB1BBjXTXQmK1EuVo6Q+IwZXNDkgzJ2AMjfXrtNF0NkAiCozTvGunTUknWpa66gRAPQDSCT0HSdKaNiMo6AwAxLajcDYQepiukWeW3iisz2h8TimvaZdu07xEmfYUwbA22SSTnnYdo11qdt4FVbZiBM6wZ1+ID5TH/ACajsXaRXcA7RAGomNdfY11rMT08l62r+0yq3EuEoFYlcx+Wdgf+q4nzRwJsPeJAPlsSVPb+k+4r0O9nMDpoN/vUXiuX0ugqUDBiJUiZjpUv4t7h08H5M06lwHNZ/DRB87PvrAXtGxB+xBHUHTHC+E3MQ+S2s9z0UTux6Cuw3PCfDi4SbTjqFlo1Og0qw8G5WSwsC2EQDYadwSB8xgGuX/OXsn8qvqFF4Jy6mGQZWGbe45016ROwGsfX3pniEyTJBg7gzIJ0PuPf3HeugYjgti8ptP6kYgkAEfCRP03AmmvHuV7bqVwqhTbA9BBkoZABJ3Jht946Vzv1PT0/jxF6zNpxzfFcZC7UyTm9fKNp7Kucnlo8jNbWWICSpggsdZ/9tuJ8vOWIX0N1R5H5N0+/5mo5uT8YsMcNeKnZlQup/wBSyKzMRLptqTqwcO4wrfBYt2zFwByc7KHKxAI1YKpUEn5iYjQo3uCrGlacH5fxTkBMPeJ/+2w/UgAVasNypiBIdNQCSikM0LEkkSo3G2Y67UiMS1ptOyr/AC/wWL4ePhmPdmEAfYEn8u4rsyYq3a8jD3CQ5VRAE6wYHtJBA+hOwMRXLHJ5tkXbwAI+BNYX3b3/AD+9KYHlvLirl9rruzbGSuUmJ2MbADtHSpMwhnzHw1muBh2JPsNK59x/kprylrQ/ipIYbZgPhns0QJ9q7FibBZIYgkEEGI2I333E/nTLCcPQYjMV1dIPSSv/ADetJMPNV+wyMVdSrDcHQinfEmslbXkqQcn8SZMt31677QNhrBJ9LcW8N8JiSRcsq0AEESGEzsRH71HYLwSwNp8+Qt2DtmUfbr95omuSeHnK91ri4g2yyzCSN50LfQV37BcvFbYKBc0j4pgDqRHWpHB8At2hsIH5Af7VI2FRFVVgLso/2oSbXLRtpmRc5EQJidddT7a07Rd/fX/rtWWb2JrRoVpgy0AkCfpPtrVCkRQABPvWHSdCNCCD9O1NWDq9tEQG1GpJ1WPhgdahp6woQQKKzRRRRRQJuun+2lIvb37Hef2+9KpcBnf9fpRc/wCfbvVZnJNr7gEbg9NJ+Ixp703uYG2Sfmb4iQYIMaH9Kc5g8HUEQTlOvsDG41mk1QliRAX7QddTI+atRLjaNR2AwzQ5bNJ3B2MHeesa0wxODgLEEsTEAiVGxHsd6nwDlYtlUgGD7Hqw+w/Km1zCq6gGZA+UerKB17TNdIv281/DtchCOqKIYMWKggzEEj33G1LfhsqjKpY6gEHZwQZUdY2rbErmZQnqHpyCN1A/m6bGaWN2HyAscp9C2zplkg6xqQNa3M64VpkyavdYDVbh+LPmkTOxHaJrTGIlpcjtrvDSARHp1HwncGfepG7ZZgGzyo+I6sdDI02DbDTrNN8Nw1WVnuAFWzFidwusgRs1Z10ikxOOece52sYW+Uui6hIkZFRlKk7iQeo/SmlnxPwYLHPfBaJOS30ECBEDqfuavHHOR7OIABcEMuUAysmBOo2YjKar2D8HrdtxIO3xEmO0KR++503rjMf69/jv1mIu94k8Ouf4ouuRsSiyPeVgzT7C+K/D0t5F8wD/ACa6/erRhPDLDFQSkTI3PQmDqetMcT4TWGZvKYCGAgkwO+vfrFZirVr9IHDeJ/DrbZgbpMRqo/3pW54t8OLBst2QZ0Ub9J1qfwnhTatsc8MMpMdZH8onUdKet4Y4UKGKwNO/Xbb61ZqtbbCp3vGXAkRF/wDY/nNNl8YMENlv/eKuJ8LLAUBUVTPUkyJ1iOsU1veHlrJdIsQU1XWVcdx9ulTiTfParXPGXCdEvf8AjS3CfEO1irqrat3BlIbM0QBt26/2NOsX4V4XEeq3mDjS4AwWPqIg9pGtWLgHhsllzcaCQvoTbUDQT9v1q8cXnvpcOFYvOizvAp6EEk/9ae33pLCWoVSUCtlEgRp3E1udzHb3qDKOGmOhI+4rD2BoSAxUkrIGh9u3aaHvBYzEAkgD3Y9BStA3XE6qpGViMxG8AbiRpMmlrYMaxPttQNzWwoM1is0UUUUUUBRRRQJC6MxWRI1igAjc/atgus1kmjLQ6f8ANq1NwZZkajfvWx3Fa3AY/XT26a96oRxFpY1H6HWNROkmtHtHTprAI7R833nSnaNI/Qj3ptdsHLlBIJM5lA+5PvV1ia/Jr+FZlQNIKn5SUGkiQI30+lYxU+kW01zAEjoAepjSeop6xzHL6hE+odCI/OZ/etb7DMJld+/y6ySDoP3q6xwjCCZJyhDHmHrAzZZJUHWPp9aUAlc0mJMjuJjWBM/7UYYZrhJ9Qyj1yMs/0r0OtLOp6HUnU6xp+xgCo1EfJFMOoAIiA2YaSZMidN9T+VKEnMAST7xA+h/SD+tLraAJI3P9tprV7MrBkzuRoaa1xw3t4QKXYa5yCcxMZh7dBttSmTKDrO4ImJnafczFLntSVqyBqQMzQCYAJjaouY1tCGPpI0AkxAEbL7U5JjrWgWFEyxHXqek0qaNRBDEFvTChgTDSYyrGpHek8YLgUeUATKyGOgXrHvS/miQpIzETE6+5rLtHSf8Am9EzTOxh0F12W3DQAWiA066d61vcMHnrezPI0gajXTboKeB5BIB9vf3FbsDpEb6z29qanGGLjwCegBNJWnnXrA9PQHfQxOs0rm1j2mjICQeveo01ZZAJUEiDr0PWDWziRuR9K3is0CHmsHjKSCCcw2WI0Ou5peiKKKKKKKAooooCiiigK0e3P+/Wt6KDEUn7b0rWIojST20rUyJJOn9o696ViiKGG6DKCZ9MTqZ9yZNZLqfSdZB07jr9qWyVgrVTCBs5R6dB7dNImNjsKUKEnWCO3v3pUCioRBuiHOTEDaep06R796We3IiSPcbitorNFxjLWgt9T+vT6UpRRWjLP/daWp66GBI3E+x60tRFENRhlLh2UZwMs/XoO9OMus1koDvWaGCsGs0UVqQZH61jzBOXrE/at6xQYK1tRRQFFFFAUUUUBRRRQFFFFB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7308304" y="6309320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>
                <a:hlinkClick r:id="rId4" action="ppaction://hlinksldjump"/>
              </a:rPr>
              <a:t>MENÚ</a:t>
            </a:r>
            <a:endParaRPr 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259632" y="1052736"/>
            <a:ext cx="576064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lgerian" pitchFamily="82" charset="0"/>
              </a:rPr>
              <a:t>LA MÚSICA COMO TODA PRESENTACIÓN ARTISTICA, ES UN PRODUCTO CULTURAL,EL FIN DE ESTE ARTE ES SUSCITAR  UNA EXPERIENCIA  ESTETICA EN EL OYENTE, Y EXPRESAR SENTIMIENTOS, CIRCUNSTANCIAS, PENSAMIENTOS O IDEAS</a:t>
            </a:r>
            <a:r>
              <a:rPr lang="es-CO" dirty="0" smtClean="0"/>
              <a:t>.</a:t>
            </a: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7308304" y="6309320"/>
            <a:ext cx="1007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b="1" dirty="0" smtClean="0">
                <a:solidFill>
                  <a:srgbClr val="FF0000"/>
                </a:solidFill>
                <a:hlinkClick r:id="rId3" action="ppaction://hlinksldjump"/>
              </a:rPr>
              <a:t>MENÚ</a:t>
            </a:r>
            <a:endParaRPr lang="es-E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236296" y="616530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hlinkClick r:id="rId5" action="ppaction://hlinksldjump"/>
              </a:rPr>
              <a:t>MENÚ</a:t>
            </a:r>
            <a:endParaRPr lang="es-ES" dirty="0"/>
          </a:p>
        </p:txBody>
      </p:sp>
    </p:spTree>
    <p:controls>
      <p:control spid="15362" name="ShockwaveFlash1" r:id="rId2" imgW="4896533" imgH="3672304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621137" y="548680"/>
            <a:ext cx="5477783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O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Tipos de música </a:t>
            </a:r>
            <a:endParaRPr lang="es-E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259632" y="1844824"/>
            <a:ext cx="3456384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CO" sz="2000" b="1" dirty="0" smtClean="0">
                <a:solidFill>
                  <a:srgbClr val="C00000"/>
                </a:solidFill>
                <a:latin typeface="Algerian" pitchFamily="82" charset="0"/>
              </a:rPr>
              <a:t>ROCK AND ROLL</a:t>
            </a:r>
          </a:p>
          <a:p>
            <a:pPr>
              <a:buFont typeface="Arial" pitchFamily="34" charset="0"/>
              <a:buChar char="•"/>
            </a:pPr>
            <a:r>
              <a:rPr lang="es-CO" sz="2000" b="1" dirty="0" smtClean="0">
                <a:solidFill>
                  <a:srgbClr val="C00000"/>
                </a:solidFill>
                <a:latin typeface="Algerian" pitchFamily="82" charset="0"/>
              </a:rPr>
              <a:t>POP</a:t>
            </a:r>
          </a:p>
          <a:p>
            <a:pPr>
              <a:buFont typeface="Arial" pitchFamily="34" charset="0"/>
              <a:buChar char="•"/>
            </a:pPr>
            <a:r>
              <a:rPr lang="es-CO" sz="2000" b="1" dirty="0" smtClean="0">
                <a:solidFill>
                  <a:srgbClr val="C00000"/>
                </a:solidFill>
                <a:latin typeface="Algerian" pitchFamily="82" charset="0"/>
              </a:rPr>
              <a:t>RAP</a:t>
            </a:r>
          </a:p>
          <a:p>
            <a:pPr>
              <a:buFont typeface="Arial" pitchFamily="34" charset="0"/>
              <a:buChar char="•"/>
            </a:pPr>
            <a:r>
              <a:rPr lang="es-CO" sz="2000" b="1" dirty="0" smtClean="0">
                <a:solidFill>
                  <a:srgbClr val="C00000"/>
                </a:solidFill>
                <a:latin typeface="Algerian" pitchFamily="82" charset="0"/>
              </a:rPr>
              <a:t>SKA</a:t>
            </a:r>
          </a:p>
          <a:p>
            <a:pPr>
              <a:buFont typeface="Arial" pitchFamily="34" charset="0"/>
              <a:buChar char="•"/>
            </a:pPr>
            <a:r>
              <a:rPr lang="es-CO" sz="2000" b="1" dirty="0" smtClean="0">
                <a:solidFill>
                  <a:srgbClr val="C00000"/>
                </a:solidFill>
                <a:latin typeface="Algerian" pitchFamily="82" charset="0"/>
              </a:rPr>
              <a:t>REGGAE</a:t>
            </a:r>
          </a:p>
          <a:p>
            <a:pPr>
              <a:buFont typeface="Arial" pitchFamily="34" charset="0"/>
              <a:buChar char="•"/>
            </a:pPr>
            <a:r>
              <a:rPr lang="es-CO" sz="2000" b="1" dirty="0" smtClean="0">
                <a:solidFill>
                  <a:srgbClr val="C00000"/>
                </a:solidFill>
                <a:latin typeface="Algerian" pitchFamily="82" charset="0"/>
              </a:rPr>
              <a:t>BLUES</a:t>
            </a:r>
          </a:p>
          <a:p>
            <a:pPr>
              <a:buFont typeface="Arial" pitchFamily="34" charset="0"/>
              <a:buChar char="•"/>
            </a:pPr>
            <a:r>
              <a:rPr lang="es-CO" sz="2000" b="1" dirty="0" smtClean="0">
                <a:solidFill>
                  <a:srgbClr val="C00000"/>
                </a:solidFill>
                <a:latin typeface="Algerian" pitchFamily="82" charset="0"/>
              </a:rPr>
              <a:t>JAZZ</a:t>
            </a:r>
          </a:p>
          <a:p>
            <a:pPr>
              <a:buFont typeface="Arial" pitchFamily="34" charset="0"/>
              <a:buChar char="•"/>
            </a:pPr>
            <a:r>
              <a:rPr lang="es-CO" sz="2000" b="1" dirty="0" smtClean="0">
                <a:solidFill>
                  <a:srgbClr val="C00000"/>
                </a:solidFill>
                <a:latin typeface="Algerian" pitchFamily="82" charset="0"/>
              </a:rPr>
              <a:t>MUSICA CLASICA</a:t>
            </a:r>
          </a:p>
          <a:p>
            <a:pPr>
              <a:buFont typeface="Arial" pitchFamily="34" charset="0"/>
              <a:buChar char="•"/>
            </a:pPr>
            <a:r>
              <a:rPr lang="es-CO" sz="2000" b="1" dirty="0" smtClean="0">
                <a:solidFill>
                  <a:srgbClr val="C00000"/>
                </a:solidFill>
                <a:latin typeface="Algerian" pitchFamily="82" charset="0"/>
              </a:rPr>
              <a:t>REGGAETON </a:t>
            </a:r>
          </a:p>
          <a:p>
            <a:pPr>
              <a:buFont typeface="Arial" pitchFamily="34" charset="0"/>
              <a:buChar char="•"/>
            </a:pPr>
            <a:r>
              <a:rPr lang="es-CO" sz="2000" b="1" dirty="0" smtClean="0">
                <a:solidFill>
                  <a:srgbClr val="C00000"/>
                </a:solidFill>
                <a:latin typeface="Algerian" pitchFamily="82" charset="0"/>
              </a:rPr>
              <a:t>SALSA </a:t>
            </a:r>
          </a:p>
          <a:p>
            <a:pPr>
              <a:buFont typeface="Arial" pitchFamily="34" charset="0"/>
              <a:buChar char="•"/>
            </a:pPr>
            <a:r>
              <a:rPr lang="es-CO" sz="2000" b="1" dirty="0" smtClean="0">
                <a:solidFill>
                  <a:srgbClr val="C00000"/>
                </a:solidFill>
                <a:latin typeface="Algerian" pitchFamily="82" charset="0"/>
              </a:rPr>
              <a:t>CUMBIA</a:t>
            </a:r>
          </a:p>
          <a:p>
            <a:pPr>
              <a:buFont typeface="Arial" pitchFamily="34" charset="0"/>
              <a:buChar char="•"/>
            </a:pPr>
            <a:r>
              <a:rPr lang="es-CO" sz="2000" b="1" dirty="0" smtClean="0">
                <a:solidFill>
                  <a:srgbClr val="C00000"/>
                </a:solidFill>
                <a:latin typeface="Algerian" pitchFamily="82" charset="0"/>
              </a:rPr>
              <a:t>MERENGUE </a:t>
            </a:r>
          </a:p>
          <a:p>
            <a:pPr>
              <a:buFont typeface="Arial" pitchFamily="34" charset="0"/>
              <a:buChar char="•"/>
            </a:pPr>
            <a:r>
              <a:rPr lang="es-CO" sz="2000" b="1" dirty="0" smtClean="0">
                <a:solidFill>
                  <a:srgbClr val="C00000"/>
                </a:solidFill>
                <a:latin typeface="Algerian" pitchFamily="82" charset="0"/>
              </a:rPr>
              <a:t>RANCHERAS</a:t>
            </a:r>
          </a:p>
          <a:p>
            <a:pPr>
              <a:buFont typeface="Arial" pitchFamily="34" charset="0"/>
              <a:buChar char="•"/>
            </a:pPr>
            <a:r>
              <a:rPr lang="es-CO" sz="2000" b="1" dirty="0" smtClean="0">
                <a:solidFill>
                  <a:srgbClr val="C00000"/>
                </a:solidFill>
                <a:latin typeface="Algerian" pitchFamily="82" charset="0"/>
              </a:rPr>
              <a:t>CARRILERAS</a:t>
            </a:r>
          </a:p>
          <a:p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7812360" y="630932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hlinkClick r:id="rId3" action="ppaction://hlinksldjump"/>
              </a:rPr>
              <a:t>MENÚ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404664"/>
            <a:ext cx="867645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CO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INSTRUMENTOS MUSICALES </a:t>
            </a:r>
            <a:endParaRPr lang="es-E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971600" y="1988840"/>
            <a:ext cx="41044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solidFill>
                  <a:srgbClr val="C00000"/>
                </a:solidFill>
                <a:latin typeface="Algerian" pitchFamily="82" charset="0"/>
              </a:rPr>
              <a:t>OBJETOS COMPUESTOS POR LA COMBINACION DE UNO O MAS SISTEMAS, RESONANTES,Y LOS MEDIOS PARA SU VIBRACION CONSTRUIDO CON EL FIN DE PRODUCIR SONIDOS</a:t>
            </a:r>
            <a:r>
              <a:rPr lang="es-CO" sz="2800" dirty="0" smtClean="0">
                <a:latin typeface="Algerian" pitchFamily="82" charset="0"/>
              </a:rPr>
              <a:t>.</a:t>
            </a:r>
            <a:endParaRPr lang="es-ES" sz="2800" dirty="0">
              <a:latin typeface="Algerian" pitchFamily="82" charset="0"/>
            </a:endParaRPr>
          </a:p>
        </p:txBody>
      </p:sp>
      <p:pic>
        <p:nvPicPr>
          <p:cNvPr id="16386" name="Picture 2" descr="https://encrypted-tbn2.gstatic.com/images?q=tbn:ANd9GcTr3V8eWueoblVdWOFoulCklSfydYrqhRxlFB0-6_Wpf2YirezMX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75" y="4509120"/>
            <a:ext cx="2143125" cy="2143125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539552" y="638132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hlinkClick r:id="rId4" action="ppaction://hlinksldjump"/>
              </a:rPr>
              <a:t>MENÚ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</TotalTime>
  <Words>118</Words>
  <Application>Microsoft Office PowerPoint</Application>
  <PresentationFormat>Presentación en pantalla (4:3)</PresentationFormat>
  <Paragraphs>32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Company>www.intercambiosvirtuales.org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www.intercambiosvirtuales.org</dc:creator>
  <cp:lastModifiedBy>www.intercambiosvirtuales.org</cp:lastModifiedBy>
  <cp:revision>15</cp:revision>
  <dcterms:created xsi:type="dcterms:W3CDTF">2013-09-20T22:28:13Z</dcterms:created>
  <dcterms:modified xsi:type="dcterms:W3CDTF">2013-09-25T02:32:00Z</dcterms:modified>
</cp:coreProperties>
</file>